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9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9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7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74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2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8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4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1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9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8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6229-F989-460D-98D6-E2D1A7102E4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197547-529E-422D-9E80-B87088EB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751" y="724830"/>
            <a:ext cx="8073483" cy="291046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для учащихся с ОВЗ в системе дополнительного образования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«Школа-интернат АОП №1 г. Саратова»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Лариса Ивановна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7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5" y="362414"/>
            <a:ext cx="8125522" cy="60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7" y="205488"/>
            <a:ext cx="4692630" cy="65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473" y="2598234"/>
            <a:ext cx="11228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2090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12" y="880946"/>
            <a:ext cx="7195503" cy="5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1" y="1845591"/>
            <a:ext cx="8887522" cy="2782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6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36" t="19995" r="65250" b="6404"/>
          <a:stretch/>
        </p:blipFill>
        <p:spPr>
          <a:xfrm>
            <a:off x="2846070" y="388620"/>
            <a:ext cx="4650337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47" y="523489"/>
            <a:ext cx="3203652" cy="4271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2" y="136603"/>
            <a:ext cx="4025590" cy="3019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3573965"/>
            <a:ext cx="3977268" cy="29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" y="255858"/>
            <a:ext cx="2869116" cy="3825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31" y="1396999"/>
            <a:ext cx="2824511" cy="3766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71" y="2932769"/>
            <a:ext cx="2818471" cy="37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1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26" y="356839"/>
            <a:ext cx="4541334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68" y="371088"/>
            <a:ext cx="4564101" cy="60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5" y="3225487"/>
            <a:ext cx="4382430" cy="3286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1" y="156116"/>
            <a:ext cx="3311912" cy="4415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292716"/>
            <a:ext cx="3343277" cy="44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02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24</TotalTime>
  <Words>33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Организация образовательного процесса для учащихся с ОВЗ в системе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</cp:revision>
  <dcterms:created xsi:type="dcterms:W3CDTF">2021-01-26T12:58:33Z</dcterms:created>
  <dcterms:modified xsi:type="dcterms:W3CDTF">2021-01-26T13:48:58Z</dcterms:modified>
</cp:coreProperties>
</file>